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</p:sldIdLst>
  <p:sldSz cx="6840538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31" d="100"/>
          <a:sy n="131" d="100"/>
        </p:scale>
        <p:origin x="2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3041" y="1001553"/>
            <a:ext cx="5814457" cy="2130602"/>
          </a:xfrm>
        </p:spPr>
        <p:txBody>
          <a:bodyPr anchor="b"/>
          <a:lstStyle>
            <a:lvl1pPr algn="ctr">
              <a:defRPr sz="448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5067" y="3214319"/>
            <a:ext cx="5130404" cy="1477538"/>
          </a:xfrm>
        </p:spPr>
        <p:txBody>
          <a:bodyPr/>
          <a:lstStyle>
            <a:lvl1pPr marL="0" indent="0" algn="ctr">
              <a:buNone/>
              <a:defRPr sz="1795"/>
            </a:lvl1pPr>
            <a:lvl2pPr marL="342031" indent="0" algn="ctr">
              <a:buNone/>
              <a:defRPr sz="1496"/>
            </a:lvl2pPr>
            <a:lvl3pPr marL="684063" indent="0" algn="ctr">
              <a:buNone/>
              <a:defRPr sz="1347"/>
            </a:lvl3pPr>
            <a:lvl4pPr marL="1026094" indent="0" algn="ctr">
              <a:buNone/>
              <a:defRPr sz="1197"/>
            </a:lvl4pPr>
            <a:lvl5pPr marL="1368125" indent="0" algn="ctr">
              <a:buNone/>
              <a:defRPr sz="1197"/>
            </a:lvl5pPr>
            <a:lvl6pPr marL="1710157" indent="0" algn="ctr">
              <a:buNone/>
              <a:defRPr sz="1197"/>
            </a:lvl6pPr>
            <a:lvl7pPr marL="2052188" indent="0" algn="ctr">
              <a:buNone/>
              <a:defRPr sz="1197"/>
            </a:lvl7pPr>
            <a:lvl8pPr marL="2394219" indent="0" algn="ctr">
              <a:buNone/>
              <a:defRPr sz="1197"/>
            </a:lvl8pPr>
            <a:lvl9pPr marL="2736251" indent="0" algn="ctr">
              <a:buNone/>
              <a:defRPr sz="119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863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52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95260" y="325823"/>
            <a:ext cx="1474991" cy="518625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0288" y="325823"/>
            <a:ext cx="4339466" cy="518625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034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267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725" y="1525705"/>
            <a:ext cx="5899964" cy="2545672"/>
          </a:xfrm>
        </p:spPr>
        <p:txBody>
          <a:bodyPr anchor="b"/>
          <a:lstStyle>
            <a:lvl1pPr>
              <a:defRPr sz="448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725" y="4095460"/>
            <a:ext cx="5899964" cy="1338709"/>
          </a:xfrm>
        </p:spPr>
        <p:txBody>
          <a:bodyPr/>
          <a:lstStyle>
            <a:lvl1pPr marL="0" indent="0">
              <a:buNone/>
              <a:defRPr sz="1795">
                <a:solidFill>
                  <a:schemeClr val="tx1">
                    <a:tint val="82000"/>
                  </a:schemeClr>
                </a:solidFill>
              </a:defRPr>
            </a:lvl1pPr>
            <a:lvl2pPr marL="342031" indent="0">
              <a:buNone/>
              <a:defRPr sz="1496">
                <a:solidFill>
                  <a:schemeClr val="tx1">
                    <a:tint val="82000"/>
                  </a:schemeClr>
                </a:solidFill>
              </a:defRPr>
            </a:lvl2pPr>
            <a:lvl3pPr marL="684063" indent="0">
              <a:buNone/>
              <a:defRPr sz="1347">
                <a:solidFill>
                  <a:schemeClr val="tx1">
                    <a:tint val="82000"/>
                  </a:schemeClr>
                </a:solidFill>
              </a:defRPr>
            </a:lvl3pPr>
            <a:lvl4pPr marL="1026094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4pPr>
            <a:lvl5pPr marL="1368125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5pPr>
            <a:lvl6pPr marL="1710157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6pPr>
            <a:lvl7pPr marL="2052188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7pPr>
            <a:lvl8pPr marL="2394219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8pPr>
            <a:lvl9pPr marL="2736251" indent="0">
              <a:buNone/>
              <a:defRPr sz="119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98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0287" y="1629117"/>
            <a:ext cx="2907229" cy="3882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63022" y="1629117"/>
            <a:ext cx="2907229" cy="3882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881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178" y="325825"/>
            <a:ext cx="5899964" cy="118288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179" y="1500205"/>
            <a:ext cx="2893868" cy="735227"/>
          </a:xfrm>
        </p:spPr>
        <p:txBody>
          <a:bodyPr anchor="b"/>
          <a:lstStyle>
            <a:lvl1pPr marL="0" indent="0">
              <a:buNone/>
              <a:defRPr sz="1795" b="1"/>
            </a:lvl1pPr>
            <a:lvl2pPr marL="342031" indent="0">
              <a:buNone/>
              <a:defRPr sz="1496" b="1"/>
            </a:lvl2pPr>
            <a:lvl3pPr marL="684063" indent="0">
              <a:buNone/>
              <a:defRPr sz="1347" b="1"/>
            </a:lvl3pPr>
            <a:lvl4pPr marL="1026094" indent="0">
              <a:buNone/>
              <a:defRPr sz="1197" b="1"/>
            </a:lvl4pPr>
            <a:lvl5pPr marL="1368125" indent="0">
              <a:buNone/>
              <a:defRPr sz="1197" b="1"/>
            </a:lvl5pPr>
            <a:lvl6pPr marL="1710157" indent="0">
              <a:buNone/>
              <a:defRPr sz="1197" b="1"/>
            </a:lvl6pPr>
            <a:lvl7pPr marL="2052188" indent="0">
              <a:buNone/>
              <a:defRPr sz="1197" b="1"/>
            </a:lvl7pPr>
            <a:lvl8pPr marL="2394219" indent="0">
              <a:buNone/>
              <a:defRPr sz="1197" b="1"/>
            </a:lvl8pPr>
            <a:lvl9pPr marL="2736251" indent="0">
              <a:buNone/>
              <a:defRPr sz="11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179" y="2235432"/>
            <a:ext cx="2893868" cy="32879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63023" y="1500205"/>
            <a:ext cx="2908120" cy="735227"/>
          </a:xfrm>
        </p:spPr>
        <p:txBody>
          <a:bodyPr anchor="b"/>
          <a:lstStyle>
            <a:lvl1pPr marL="0" indent="0">
              <a:buNone/>
              <a:defRPr sz="1795" b="1"/>
            </a:lvl1pPr>
            <a:lvl2pPr marL="342031" indent="0">
              <a:buNone/>
              <a:defRPr sz="1496" b="1"/>
            </a:lvl2pPr>
            <a:lvl3pPr marL="684063" indent="0">
              <a:buNone/>
              <a:defRPr sz="1347" b="1"/>
            </a:lvl3pPr>
            <a:lvl4pPr marL="1026094" indent="0">
              <a:buNone/>
              <a:defRPr sz="1197" b="1"/>
            </a:lvl4pPr>
            <a:lvl5pPr marL="1368125" indent="0">
              <a:buNone/>
              <a:defRPr sz="1197" b="1"/>
            </a:lvl5pPr>
            <a:lvl6pPr marL="1710157" indent="0">
              <a:buNone/>
              <a:defRPr sz="1197" b="1"/>
            </a:lvl6pPr>
            <a:lvl7pPr marL="2052188" indent="0">
              <a:buNone/>
              <a:defRPr sz="1197" b="1"/>
            </a:lvl7pPr>
            <a:lvl8pPr marL="2394219" indent="0">
              <a:buNone/>
              <a:defRPr sz="1197" b="1"/>
            </a:lvl8pPr>
            <a:lvl9pPr marL="2736251" indent="0">
              <a:buNone/>
              <a:defRPr sz="11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63023" y="2235432"/>
            <a:ext cx="2908120" cy="32879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36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573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415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178" y="407988"/>
            <a:ext cx="2206252" cy="1427956"/>
          </a:xfrm>
        </p:spPr>
        <p:txBody>
          <a:bodyPr anchor="b"/>
          <a:lstStyle>
            <a:lvl1pPr>
              <a:defRPr sz="239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8120" y="881141"/>
            <a:ext cx="3463022" cy="4349034"/>
          </a:xfrm>
        </p:spPr>
        <p:txBody>
          <a:bodyPr/>
          <a:lstStyle>
            <a:lvl1pPr>
              <a:defRPr sz="2394"/>
            </a:lvl1pPr>
            <a:lvl2pPr>
              <a:defRPr sz="2095"/>
            </a:lvl2pPr>
            <a:lvl3pPr>
              <a:defRPr sz="1795"/>
            </a:lvl3pPr>
            <a:lvl4pPr>
              <a:defRPr sz="1496"/>
            </a:lvl4pPr>
            <a:lvl5pPr>
              <a:defRPr sz="1496"/>
            </a:lvl5pPr>
            <a:lvl6pPr>
              <a:defRPr sz="1496"/>
            </a:lvl6pPr>
            <a:lvl7pPr>
              <a:defRPr sz="1496"/>
            </a:lvl7pPr>
            <a:lvl8pPr>
              <a:defRPr sz="1496"/>
            </a:lvl8pPr>
            <a:lvl9pPr>
              <a:defRPr sz="149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1178" y="1835944"/>
            <a:ext cx="2206252" cy="3401313"/>
          </a:xfrm>
        </p:spPr>
        <p:txBody>
          <a:bodyPr/>
          <a:lstStyle>
            <a:lvl1pPr marL="0" indent="0">
              <a:buNone/>
              <a:defRPr sz="1197"/>
            </a:lvl1pPr>
            <a:lvl2pPr marL="342031" indent="0">
              <a:buNone/>
              <a:defRPr sz="1047"/>
            </a:lvl2pPr>
            <a:lvl3pPr marL="684063" indent="0">
              <a:buNone/>
              <a:defRPr sz="898"/>
            </a:lvl3pPr>
            <a:lvl4pPr marL="1026094" indent="0">
              <a:buNone/>
              <a:defRPr sz="748"/>
            </a:lvl4pPr>
            <a:lvl5pPr marL="1368125" indent="0">
              <a:buNone/>
              <a:defRPr sz="748"/>
            </a:lvl5pPr>
            <a:lvl6pPr marL="1710157" indent="0">
              <a:buNone/>
              <a:defRPr sz="748"/>
            </a:lvl6pPr>
            <a:lvl7pPr marL="2052188" indent="0">
              <a:buNone/>
              <a:defRPr sz="748"/>
            </a:lvl7pPr>
            <a:lvl8pPr marL="2394219" indent="0">
              <a:buNone/>
              <a:defRPr sz="748"/>
            </a:lvl8pPr>
            <a:lvl9pPr marL="2736251" indent="0">
              <a:buNone/>
              <a:defRPr sz="74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552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178" y="407988"/>
            <a:ext cx="2206252" cy="1427956"/>
          </a:xfrm>
        </p:spPr>
        <p:txBody>
          <a:bodyPr anchor="b"/>
          <a:lstStyle>
            <a:lvl1pPr>
              <a:defRPr sz="239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08120" y="881141"/>
            <a:ext cx="3463022" cy="4349034"/>
          </a:xfrm>
        </p:spPr>
        <p:txBody>
          <a:bodyPr anchor="t"/>
          <a:lstStyle>
            <a:lvl1pPr marL="0" indent="0">
              <a:buNone/>
              <a:defRPr sz="2394"/>
            </a:lvl1pPr>
            <a:lvl2pPr marL="342031" indent="0">
              <a:buNone/>
              <a:defRPr sz="2095"/>
            </a:lvl2pPr>
            <a:lvl3pPr marL="684063" indent="0">
              <a:buNone/>
              <a:defRPr sz="1795"/>
            </a:lvl3pPr>
            <a:lvl4pPr marL="1026094" indent="0">
              <a:buNone/>
              <a:defRPr sz="1496"/>
            </a:lvl4pPr>
            <a:lvl5pPr marL="1368125" indent="0">
              <a:buNone/>
              <a:defRPr sz="1496"/>
            </a:lvl5pPr>
            <a:lvl6pPr marL="1710157" indent="0">
              <a:buNone/>
              <a:defRPr sz="1496"/>
            </a:lvl6pPr>
            <a:lvl7pPr marL="2052188" indent="0">
              <a:buNone/>
              <a:defRPr sz="1496"/>
            </a:lvl7pPr>
            <a:lvl8pPr marL="2394219" indent="0">
              <a:buNone/>
              <a:defRPr sz="1496"/>
            </a:lvl8pPr>
            <a:lvl9pPr marL="2736251" indent="0">
              <a:buNone/>
              <a:defRPr sz="149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1178" y="1835944"/>
            <a:ext cx="2206252" cy="3401313"/>
          </a:xfrm>
        </p:spPr>
        <p:txBody>
          <a:bodyPr/>
          <a:lstStyle>
            <a:lvl1pPr marL="0" indent="0">
              <a:buNone/>
              <a:defRPr sz="1197"/>
            </a:lvl1pPr>
            <a:lvl2pPr marL="342031" indent="0">
              <a:buNone/>
              <a:defRPr sz="1047"/>
            </a:lvl2pPr>
            <a:lvl3pPr marL="684063" indent="0">
              <a:buNone/>
              <a:defRPr sz="898"/>
            </a:lvl3pPr>
            <a:lvl4pPr marL="1026094" indent="0">
              <a:buNone/>
              <a:defRPr sz="748"/>
            </a:lvl4pPr>
            <a:lvl5pPr marL="1368125" indent="0">
              <a:buNone/>
              <a:defRPr sz="748"/>
            </a:lvl5pPr>
            <a:lvl6pPr marL="1710157" indent="0">
              <a:buNone/>
              <a:defRPr sz="748"/>
            </a:lvl6pPr>
            <a:lvl7pPr marL="2052188" indent="0">
              <a:buNone/>
              <a:defRPr sz="748"/>
            </a:lvl7pPr>
            <a:lvl8pPr marL="2394219" indent="0">
              <a:buNone/>
              <a:defRPr sz="748"/>
            </a:lvl8pPr>
            <a:lvl9pPr marL="2736251" indent="0">
              <a:buNone/>
              <a:defRPr sz="74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91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0287" y="325825"/>
            <a:ext cx="5899964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287" y="1629117"/>
            <a:ext cx="5899964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0287" y="5672162"/>
            <a:ext cx="153912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6CA8A3-0861-3344-B2AF-55E39AF2D0BF}" type="datetimeFigureOut">
              <a:rPr lang="en-US" smtClean="0"/>
              <a:t>8/24/25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65928" y="5672162"/>
            <a:ext cx="2308682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31130" y="5672162"/>
            <a:ext cx="1539121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5BBBA5-99C3-D84C-AFFA-CC90933A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14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4063" rtl="0" eaLnBrk="1" latinLnBrk="0" hangingPunct="1">
        <a:lnSpc>
          <a:spcPct val="90000"/>
        </a:lnSpc>
        <a:spcBef>
          <a:spcPct val="0"/>
        </a:spcBef>
        <a:buNone/>
        <a:defRPr sz="32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016" indent="-171016" algn="l" defTabSz="684063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095" kern="1200">
          <a:solidFill>
            <a:schemeClr val="tx1"/>
          </a:solidFill>
          <a:latin typeface="+mn-lt"/>
          <a:ea typeface="+mn-ea"/>
          <a:cs typeface="+mn-cs"/>
        </a:defRPr>
      </a:lvl1pPr>
      <a:lvl2pPr marL="513047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855078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496" kern="1200">
          <a:solidFill>
            <a:schemeClr val="tx1"/>
          </a:solidFill>
          <a:latin typeface="+mn-lt"/>
          <a:ea typeface="+mn-ea"/>
          <a:cs typeface="+mn-cs"/>
        </a:defRPr>
      </a:lvl3pPr>
      <a:lvl4pPr marL="1197110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4pPr>
      <a:lvl5pPr marL="1539141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5pPr>
      <a:lvl6pPr marL="1881172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6pPr>
      <a:lvl7pPr marL="2223204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7pPr>
      <a:lvl8pPr marL="2565235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8pPr>
      <a:lvl9pPr marL="2907266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1pPr>
      <a:lvl2pPr marL="342031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2pPr>
      <a:lvl3pPr marL="684063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3pPr>
      <a:lvl4pPr marL="1026094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4pPr>
      <a:lvl5pPr marL="1368125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5pPr>
      <a:lvl6pPr marL="1710157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6pPr>
      <a:lvl7pPr marL="2052188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7pPr>
      <a:lvl8pPr marL="2394219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8pPr>
      <a:lvl9pPr marL="2736251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D484F-F97C-915A-79D7-C704E6C28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different maps&#10;&#10;AI-generated content may be incorrect.">
            <a:extLst>
              <a:ext uri="{FF2B5EF4-FFF2-40B4-BE49-F238E27FC236}">
                <a16:creationId xmlns:a16="http://schemas.microsoft.com/office/drawing/2014/main" id="{D07CA3DD-777F-DDDD-6D12-7937D1BE2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" y="5556"/>
            <a:ext cx="6832600" cy="610870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3755DD1A-65F2-E4EE-4C05-3F3B51BC760E}"/>
              </a:ext>
            </a:extLst>
          </p:cNvPr>
          <p:cNvGrpSpPr/>
          <p:nvPr/>
        </p:nvGrpSpPr>
        <p:grpSpPr>
          <a:xfrm>
            <a:off x="394916" y="419379"/>
            <a:ext cx="6087397" cy="5208473"/>
            <a:chOff x="520842" y="545918"/>
            <a:chExt cx="6087397" cy="5208473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17B1575-5CFA-A1CB-2597-B6B4C794738A}"/>
                </a:ext>
              </a:extLst>
            </p:cNvPr>
            <p:cNvGrpSpPr/>
            <p:nvPr/>
          </p:nvGrpSpPr>
          <p:grpSpPr>
            <a:xfrm>
              <a:off x="520842" y="545918"/>
              <a:ext cx="6087397" cy="5208473"/>
              <a:chOff x="402854" y="408266"/>
              <a:chExt cx="6087397" cy="5208473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2FAACB5-25B8-B731-D06A-B9BD71DD69D2}"/>
                  </a:ext>
                </a:extLst>
              </p:cNvPr>
              <p:cNvGrpSpPr/>
              <p:nvPr/>
            </p:nvGrpSpPr>
            <p:grpSpPr>
              <a:xfrm>
                <a:off x="2554273" y="1899911"/>
                <a:ext cx="3935978" cy="3716828"/>
                <a:chOff x="2554273" y="1899911"/>
                <a:chExt cx="3935978" cy="3716828"/>
              </a:xfrm>
            </p:grpSpPr>
            <p:pic>
              <p:nvPicPr>
                <p:cNvPr id="6" name="Picture 5" descr="A collage of maps of different weather conditions&#10;&#10;AI-generated content may be incorrect.">
                  <a:extLst>
                    <a:ext uri="{FF2B5EF4-FFF2-40B4-BE49-F238E27FC236}">
                      <a16:creationId xmlns:a16="http://schemas.microsoft.com/office/drawing/2014/main" id="{C23F209A-9D7E-1CF1-63AA-063EBB9D7E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36823" t="31566" r="55692" b="57877"/>
                <a:stretch>
                  <a:fillRect/>
                </a:stretch>
              </p:blipFill>
              <p:spPr>
                <a:xfrm>
                  <a:off x="2554273" y="1899912"/>
                  <a:ext cx="511460" cy="644893"/>
                </a:xfrm>
                <a:prstGeom prst="rect">
                  <a:avLst/>
                </a:prstGeom>
              </p:spPr>
            </p:pic>
            <p:pic>
              <p:nvPicPr>
                <p:cNvPr id="7" name="Picture 6" descr="A collage of maps of different weather conditions&#10;&#10;AI-generated content may be incorrect.">
                  <a:extLst>
                    <a:ext uri="{FF2B5EF4-FFF2-40B4-BE49-F238E27FC236}">
                      <a16:creationId xmlns:a16="http://schemas.microsoft.com/office/drawing/2014/main" id="{82EF65D7-91A0-5FA1-2BF9-C4D8E15048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36823" t="31566" r="55692" b="57877"/>
                <a:stretch>
                  <a:fillRect/>
                </a:stretch>
              </p:blipFill>
              <p:spPr>
                <a:xfrm>
                  <a:off x="5978791" y="1899911"/>
                  <a:ext cx="511460" cy="644893"/>
                </a:xfrm>
                <a:prstGeom prst="rect">
                  <a:avLst/>
                </a:prstGeom>
              </p:spPr>
            </p:pic>
            <p:pic>
              <p:nvPicPr>
                <p:cNvPr id="8" name="Picture 7" descr="A collage of maps of different weather conditions&#10;&#10;AI-generated content may be incorrect.">
                  <a:extLst>
                    <a:ext uri="{FF2B5EF4-FFF2-40B4-BE49-F238E27FC236}">
                      <a16:creationId xmlns:a16="http://schemas.microsoft.com/office/drawing/2014/main" id="{21688E41-12A2-26D5-F42E-528364EFEC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36823" t="31566" r="55692" b="57877"/>
                <a:stretch>
                  <a:fillRect/>
                </a:stretch>
              </p:blipFill>
              <p:spPr>
                <a:xfrm>
                  <a:off x="2554273" y="4971846"/>
                  <a:ext cx="511460" cy="644893"/>
                </a:xfrm>
                <a:prstGeom prst="rect">
                  <a:avLst/>
                </a:prstGeom>
              </p:spPr>
            </p:pic>
          </p:grpSp>
          <p:sp>
            <p:nvSpPr>
              <p:cNvPr id="4" name="Text Box 22">
                <a:extLst>
                  <a:ext uri="{FF2B5EF4-FFF2-40B4-BE49-F238E27FC236}">
                    <a16:creationId xmlns:a16="http://schemas.microsoft.com/office/drawing/2014/main" id="{B83D3A0A-F97B-B128-3BE7-44ED5DCB3962}"/>
                  </a:ext>
                </a:extLst>
              </p:cNvPr>
              <p:cNvSpPr txBox="1"/>
              <p:nvPr/>
            </p:nvSpPr>
            <p:spPr>
              <a:xfrm>
                <a:off x="1072758" y="408266"/>
                <a:ext cx="477746" cy="247717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FTC</a:t>
                </a:r>
                <a:endParaRPr lang="en-AU" sz="800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" name="Text Box 22">
                <a:extLst>
                  <a:ext uri="{FF2B5EF4-FFF2-40B4-BE49-F238E27FC236}">
                    <a16:creationId xmlns:a16="http://schemas.microsoft.com/office/drawing/2014/main" id="{15B9FB8E-55F8-D796-4631-0080242CA5E0}"/>
                  </a:ext>
                </a:extLst>
              </p:cNvPr>
              <p:cNvSpPr txBox="1"/>
              <p:nvPr/>
            </p:nvSpPr>
            <p:spPr>
              <a:xfrm>
                <a:off x="402855" y="1388928"/>
                <a:ext cx="669903" cy="247717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SACCF</a:t>
                </a:r>
                <a:endParaRPr lang="en-AU" sz="800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Text Box 22">
                <a:extLst>
                  <a:ext uri="{FF2B5EF4-FFF2-40B4-BE49-F238E27FC236}">
                    <a16:creationId xmlns:a16="http://schemas.microsoft.com/office/drawing/2014/main" id="{5930DF0F-7A29-B486-7E0F-4AE8FAE6E99E}"/>
                  </a:ext>
                </a:extLst>
              </p:cNvPr>
              <p:cNvSpPr txBox="1"/>
              <p:nvPr/>
            </p:nvSpPr>
            <p:spPr>
              <a:xfrm>
                <a:off x="402854" y="1718195"/>
                <a:ext cx="669903" cy="247717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SB</a:t>
                </a:r>
                <a:endParaRPr lang="en-AU" sz="800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Text Box 22">
                <a:extLst>
                  <a:ext uri="{FF2B5EF4-FFF2-40B4-BE49-F238E27FC236}">
                    <a16:creationId xmlns:a16="http://schemas.microsoft.com/office/drawing/2014/main" id="{EA861BC2-87F5-00AD-67D1-ADF88953AC52}"/>
                  </a:ext>
                </a:extLst>
              </p:cNvPr>
              <p:cNvSpPr txBox="1"/>
              <p:nvPr/>
            </p:nvSpPr>
            <p:spPr>
              <a:xfrm>
                <a:off x="2092505" y="1685194"/>
                <a:ext cx="448564" cy="31371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ASF</a:t>
                </a:r>
                <a:endParaRPr lang="en-AU" sz="800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Text Box 22">
                <a:extLst>
                  <a:ext uri="{FF2B5EF4-FFF2-40B4-BE49-F238E27FC236}">
                    <a16:creationId xmlns:a16="http://schemas.microsoft.com/office/drawing/2014/main" id="{86FFAA2F-9D26-DBBE-28D1-59C18D67E1AE}"/>
                  </a:ext>
                </a:extLst>
              </p:cNvPr>
              <p:cNvSpPr txBox="1"/>
              <p:nvPr/>
            </p:nvSpPr>
            <p:spPr>
              <a:xfrm>
                <a:off x="2250526" y="1274873"/>
                <a:ext cx="448564" cy="31371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b="1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1</a:t>
                </a:r>
                <a:endParaRPr lang="en-AU" sz="800" b="1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Text Box 22">
                <a:extLst>
                  <a:ext uri="{FF2B5EF4-FFF2-40B4-BE49-F238E27FC236}">
                    <a16:creationId xmlns:a16="http://schemas.microsoft.com/office/drawing/2014/main" id="{D5B2A266-15AB-6C27-3149-76E3E79D4CBB}"/>
                  </a:ext>
                </a:extLst>
              </p:cNvPr>
              <p:cNvSpPr txBox="1"/>
              <p:nvPr/>
            </p:nvSpPr>
            <p:spPr>
              <a:xfrm>
                <a:off x="2043367" y="1965912"/>
                <a:ext cx="448564" cy="31371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b="1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15</a:t>
                </a:r>
                <a:endParaRPr lang="en-AU" sz="800" b="1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Text Box 22">
                <a:extLst>
                  <a:ext uri="{FF2B5EF4-FFF2-40B4-BE49-F238E27FC236}">
                    <a16:creationId xmlns:a16="http://schemas.microsoft.com/office/drawing/2014/main" id="{F0A007C0-DCC0-912C-9AE6-1946E0855768}"/>
                  </a:ext>
                </a:extLst>
              </p:cNvPr>
              <p:cNvSpPr txBox="1"/>
              <p:nvPr/>
            </p:nvSpPr>
            <p:spPr>
              <a:xfrm>
                <a:off x="1432239" y="1316301"/>
                <a:ext cx="448564" cy="31371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b="1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6</a:t>
                </a:r>
                <a:endParaRPr lang="en-AU" sz="800" b="1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Text Box 22">
                <a:extLst>
                  <a:ext uri="{FF2B5EF4-FFF2-40B4-BE49-F238E27FC236}">
                    <a16:creationId xmlns:a16="http://schemas.microsoft.com/office/drawing/2014/main" id="{E63C1CA2-7C26-B4D4-E18D-19D0A12DD251}"/>
                  </a:ext>
                </a:extLst>
              </p:cNvPr>
              <p:cNvSpPr txBox="1"/>
              <p:nvPr/>
            </p:nvSpPr>
            <p:spPr>
              <a:xfrm>
                <a:off x="1260965" y="829283"/>
                <a:ext cx="448564" cy="31371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b="1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23</a:t>
                </a:r>
                <a:endParaRPr lang="en-AU" sz="800" b="1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Text Box 22">
                <a:extLst>
                  <a:ext uri="{FF2B5EF4-FFF2-40B4-BE49-F238E27FC236}">
                    <a16:creationId xmlns:a16="http://schemas.microsoft.com/office/drawing/2014/main" id="{3A96F4B2-0092-4A54-D888-E83A69A9ADAA}"/>
                  </a:ext>
                </a:extLst>
              </p:cNvPr>
              <p:cNvSpPr txBox="1"/>
              <p:nvPr/>
            </p:nvSpPr>
            <p:spPr>
              <a:xfrm>
                <a:off x="1845589" y="692113"/>
                <a:ext cx="448564" cy="31371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b="1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27</a:t>
                </a:r>
                <a:endParaRPr lang="en-AU" sz="800" b="1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Text Box 22">
                <a:extLst>
                  <a:ext uri="{FF2B5EF4-FFF2-40B4-BE49-F238E27FC236}">
                    <a16:creationId xmlns:a16="http://schemas.microsoft.com/office/drawing/2014/main" id="{61605955-8E09-E16E-8DE1-920E2D9D698E}"/>
                  </a:ext>
                </a:extLst>
              </p:cNvPr>
              <p:cNvSpPr txBox="1"/>
              <p:nvPr/>
            </p:nvSpPr>
            <p:spPr>
              <a:xfrm>
                <a:off x="2007149" y="912854"/>
                <a:ext cx="352521" cy="31371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750" b="1" kern="100" dirty="0"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31</a:t>
                </a:r>
                <a:endParaRPr lang="en-AU" sz="750" b="1" kern="100" dirty="0">
                  <a:effectLst/>
                  <a:latin typeface="Helvetica" pitchFamily="2" charset="0"/>
                  <a:ea typeface="Aptos" panose="020B00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Text Box 22">
                <a:extLst>
                  <a:ext uri="{FF2B5EF4-FFF2-40B4-BE49-F238E27FC236}">
                    <a16:creationId xmlns:a16="http://schemas.microsoft.com/office/drawing/2014/main" id="{2A085F53-0FCF-16D8-527E-9D11868B1179}"/>
                  </a:ext>
                </a:extLst>
              </p:cNvPr>
              <p:cNvSpPr txBox="1"/>
              <p:nvPr/>
            </p:nvSpPr>
            <p:spPr>
              <a:xfrm>
                <a:off x="863067" y="1181839"/>
                <a:ext cx="448564" cy="31371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b="1" kern="100" dirty="0">
                    <a:effectLst/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36</a:t>
                </a:r>
              </a:p>
            </p:txBody>
          </p:sp>
          <p:sp>
            <p:nvSpPr>
              <p:cNvPr id="20" name="Text Box 22">
                <a:extLst>
                  <a:ext uri="{FF2B5EF4-FFF2-40B4-BE49-F238E27FC236}">
                    <a16:creationId xmlns:a16="http://schemas.microsoft.com/office/drawing/2014/main" id="{02A82591-AC95-24C1-78FD-C6BA336EA1BE}"/>
                  </a:ext>
                </a:extLst>
              </p:cNvPr>
              <p:cNvSpPr txBox="1"/>
              <p:nvPr/>
            </p:nvSpPr>
            <p:spPr>
              <a:xfrm>
                <a:off x="575055" y="1864554"/>
                <a:ext cx="448564" cy="31371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AU" sz="800" b="1" kern="100" dirty="0">
                    <a:effectLst/>
                    <a:latin typeface="Helvetica" pitchFamily="2" charset="0"/>
                    <a:ea typeface="Aptos" panose="020B0004020202020204" pitchFamily="34" charset="0"/>
                    <a:cs typeface="Arial" panose="020B0604020202020204" pitchFamily="34" charset="0"/>
                  </a:rPr>
                  <a:t>40</a:t>
                </a:r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0C0BCEDD-31DA-D806-BBCA-7C0A68ADF4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69649" y="1059973"/>
                <a:ext cx="122856" cy="148043"/>
              </a:xfrm>
              <a:prstGeom prst="line">
                <a:avLst/>
              </a:prstGeom>
              <a:ln w="12700">
                <a:prstDash val="solid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34" name="Picture 33" descr="A collage of different colored maps&#10;&#10;AI-generated content may be incorrect.">
              <a:extLst>
                <a:ext uri="{FF2B5EF4-FFF2-40B4-BE49-F238E27FC236}">
                  <a16:creationId xmlns:a16="http://schemas.microsoft.com/office/drawing/2014/main" id="{08B82F08-C90F-4BF6-9629-9A22F27E4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</a:blip>
            <a:srcRect l="37237" t="4545" r="50000" b="84898"/>
            <a:stretch>
              <a:fillRect/>
            </a:stretch>
          </p:blipFill>
          <p:spPr>
            <a:xfrm>
              <a:off x="2664252" y="3458690"/>
              <a:ext cx="872068" cy="6448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3194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</TotalTime>
  <Words>12</Words>
  <Application>Microsoft Macintosh PowerPoint</Application>
  <PresentationFormat>Custom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Zoe Starkey</dc:creator>
  <cp:lastModifiedBy>Zoe Starkey</cp:lastModifiedBy>
  <cp:revision>5</cp:revision>
  <dcterms:created xsi:type="dcterms:W3CDTF">2025-08-24T08:13:38Z</dcterms:created>
  <dcterms:modified xsi:type="dcterms:W3CDTF">2025-08-24T09:04:00Z</dcterms:modified>
</cp:coreProperties>
</file>

<file path=docProps/thumbnail.jpeg>
</file>